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5" r:id="rId3"/>
    <p:sldId id="274" r:id="rId4"/>
    <p:sldId id="266" r:id="rId5"/>
    <p:sldId id="267" r:id="rId6"/>
    <p:sldId id="268" r:id="rId7"/>
    <p:sldId id="277" r:id="rId8"/>
    <p:sldId id="276" r:id="rId9"/>
    <p:sldId id="273" r:id="rId10"/>
  </p:sldIdLst>
  <p:sldSz cx="6858000" cy="9144000" type="screen4x3"/>
  <p:notesSz cx="6884988" cy="100187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3234" y="-1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103F-A3B4-4776-BA7B-97F0ADAE96C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03.10.2017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59C57-DD99-4975-9CD2-3B336415B798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103F-A3B4-4776-BA7B-97F0ADAE96C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03.10.2017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59C57-DD99-4975-9CD2-3B336415B798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103F-A3B4-4776-BA7B-97F0ADAE96C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03.10.2017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59C57-DD99-4975-9CD2-3B336415B798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103F-A3B4-4776-BA7B-97F0ADAE96C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03.10.2017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59C57-DD99-4975-9CD2-3B336415B798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103F-A3B4-4776-BA7B-97F0ADAE96C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03.10.2017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59C57-DD99-4975-9CD2-3B336415B798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103F-A3B4-4776-BA7B-97F0ADAE96C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03.10.2017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59C57-DD99-4975-9CD2-3B336415B798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103F-A3B4-4776-BA7B-97F0ADAE96C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03.10.2017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59C57-DD99-4975-9CD2-3B336415B798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103F-A3B4-4776-BA7B-97F0ADAE96C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03.10.2017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59C57-DD99-4975-9CD2-3B336415B798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103F-A3B4-4776-BA7B-97F0ADAE96C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03.10.2017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59C57-DD99-4975-9CD2-3B336415B798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103F-A3B4-4776-BA7B-97F0ADAE96C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03.10.2017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59C57-DD99-4975-9CD2-3B336415B798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103F-A3B4-4776-BA7B-97F0ADAE96C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03.10.2017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59C57-DD99-4975-9CD2-3B336415B798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омпас\Desktop\Снова в школу. Банеры вертикальные и горизонтальные, колокольчик школьный\loi87.png"/>
          <p:cNvPicPr>
            <a:picLocks noChangeAspect="1" noChangeArrowheads="1"/>
          </p:cNvPicPr>
          <p:nvPr userDrawn="1"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4995175" y="-228533"/>
            <a:ext cx="1936147" cy="937253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D103F-A3B4-4776-BA7B-97F0ADAE96C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03.10.2017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59C57-DD99-4975-9CD2-3B336415B798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0" y="8800958"/>
            <a:ext cx="9343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prstClr val="white">
                    <a:lumMod val="50000"/>
                  </a:prst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prstClr val="white">
                  <a:lumMod val="50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0"/>
            <a:ext cx="6858000" cy="9144000"/>
          </a:xfrm>
          <a:prstGeom prst="rect">
            <a:avLst/>
          </a:prstGeom>
          <a:noFill/>
          <a:ln w="190500" cmpd="thickThin">
            <a:solidFill>
              <a:schemeClr val="accent5">
                <a:lumMod val="75000"/>
                <a:alpha val="7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61086" y="6596125"/>
            <a:ext cx="32566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32856" y="305983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1207" b="23824"/>
          <a:stretch>
            <a:fillRect/>
          </a:stretch>
        </p:blipFill>
        <p:spPr bwMode="auto">
          <a:xfrm>
            <a:off x="107504" y="51189"/>
            <a:ext cx="6750496" cy="2720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D:\Users\User\Desktop\Снимогалстк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648" y="6753296"/>
            <a:ext cx="6480720" cy="2390704"/>
          </a:xfrm>
          <a:prstGeom prst="rect">
            <a:avLst/>
          </a:prstGeom>
          <a:noFill/>
        </p:spPr>
      </p:pic>
      <p:pic>
        <p:nvPicPr>
          <p:cNvPr id="10" name="Содержимое 3" descr="F:\4600302-conceptual-image--protection-of-an-environment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57600" y="2771800"/>
            <a:ext cx="3600400" cy="38884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/>
          <p:cNvSpPr/>
          <p:nvPr/>
        </p:nvSpPr>
        <p:spPr>
          <a:xfrm rot="20016481">
            <a:off x="305553" y="3335637"/>
            <a:ext cx="3760456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t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МБОУ </a:t>
            </a:r>
          </a:p>
          <a:p>
            <a:pPr algn="ctr"/>
            <a:r>
              <a:rPr lang="tt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“Петровскозаводая СОШ”</a:t>
            </a:r>
            <a:endParaRPr lang="ru-RU" sz="2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Детская школьная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организация</a:t>
            </a:r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«ЕДИНСТВО»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IMG_20170208_0948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0648" y="2411760"/>
            <a:ext cx="5678388" cy="42587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082847" y="395536"/>
            <a:ext cx="469231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Дружина 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«ЕДИНСТВО»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l="32712" t="8283" r="30268" b="30394"/>
          <a:stretch>
            <a:fillRect/>
          </a:stretch>
        </p:blipFill>
        <p:spPr bwMode="auto">
          <a:xfrm>
            <a:off x="260648" y="7164288"/>
            <a:ext cx="160475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88640" y="0"/>
            <a:ext cx="4824536" cy="6399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Содержимое 12" descr="IMG_20170208_09500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32656" y="6588224"/>
            <a:ext cx="3028950" cy="2271713"/>
          </a:xfrm>
        </p:spPr>
      </p:pic>
      <p:sp>
        <p:nvSpPr>
          <p:cNvPr id="14" name="TextBox 13"/>
          <p:cNvSpPr txBox="1"/>
          <p:nvPr/>
        </p:nvSpPr>
        <p:spPr>
          <a:xfrm>
            <a:off x="3212976" y="7056848"/>
            <a:ext cx="15841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Придумывай!</a:t>
            </a: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Решай!</a:t>
            </a: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Твори!</a:t>
            </a: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Двигайся                  вперед!</a:t>
            </a:r>
            <a:endParaRPr lang="ru-RU" b="1" i="1" dirty="0"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32656" y="467544"/>
            <a:ext cx="6172200" cy="965456"/>
          </a:xfrm>
        </p:spPr>
        <p:txBody>
          <a:bodyPr>
            <a:normAutofit/>
          </a:bodyPr>
          <a:lstStyle/>
          <a:p>
            <a:r>
              <a:rPr lang="tt-RU" sz="36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Сбор ДШО</a:t>
            </a:r>
            <a:endParaRPr lang="ru-RU" sz="36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Содержимое 3" descr="PB08028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48680" y="3707904"/>
            <a:ext cx="2398222" cy="1799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Содержимое 10" descr="IMG_453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48680" y="6228184"/>
            <a:ext cx="3028950" cy="2019300"/>
          </a:xfrm>
        </p:spPr>
      </p:pic>
      <p:pic>
        <p:nvPicPr>
          <p:cNvPr id="6" name="Содержимое 3" descr="PB080285.JPG"/>
          <p:cNvPicPr>
            <a:picLocks noChangeAspect="1"/>
          </p:cNvPicPr>
          <p:nvPr/>
        </p:nvPicPr>
        <p:blipFill>
          <a:blip r:embed="rId4" cstate="print"/>
          <a:srcRect l="9672" t="17157" r="1505" b="19199"/>
          <a:stretch>
            <a:fillRect/>
          </a:stretch>
        </p:blipFill>
        <p:spPr>
          <a:xfrm>
            <a:off x="404664" y="1331640"/>
            <a:ext cx="2815761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Содержимое 3" descr="P101029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3016" y="1907704"/>
            <a:ext cx="2901876" cy="21764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Содержимое 3" descr="PB08027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89040" y="4644008"/>
            <a:ext cx="2784307" cy="2088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654051" y="3567289"/>
            <a:ext cx="5556250" cy="4600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Содержимое 11" descr="IMG_20150609_10591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88640" y="5364088"/>
            <a:ext cx="3030538" cy="2272904"/>
          </a:xfrm>
        </p:spPr>
      </p:pic>
      <p:pic>
        <p:nvPicPr>
          <p:cNvPr id="9" name="Содержимое 7" descr="IMG_20150320_132302.jpg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3645024" y="5724128"/>
            <a:ext cx="3030537" cy="2272903"/>
          </a:xfrm>
          <a:prstGeom prst="rect">
            <a:avLst/>
          </a:prstGeom>
        </p:spPr>
      </p:pic>
      <p:pic>
        <p:nvPicPr>
          <p:cNvPr id="11" name="Содержимое 6" descr="IMG_20150307_131803.jpg"/>
          <p:cNvPicPr>
            <a:picLocks noGrp="1" noChangeAspect="1"/>
          </p:cNvPicPr>
          <p:nvPr>
            <p:ph sz="quarter" idx="4294967295"/>
          </p:nvPr>
        </p:nvPicPr>
        <p:blipFill>
          <a:blip r:embed="rId4" cstate="print"/>
          <a:stretch>
            <a:fillRect/>
          </a:stretch>
        </p:blipFill>
        <p:spPr>
          <a:xfrm>
            <a:off x="3827463" y="1691680"/>
            <a:ext cx="3030537" cy="2272903"/>
          </a:xfrm>
          <a:prstGeom prst="rect">
            <a:avLst/>
          </a:prstGeom>
        </p:spPr>
      </p:pic>
      <p:pic>
        <p:nvPicPr>
          <p:cNvPr id="12" name="Содержимое 5" descr="IMG_20160916_094216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260648" y="2339752"/>
            <a:ext cx="2658147" cy="1872208"/>
          </a:xfrm>
        </p:spPr>
      </p:pic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Содержимое 1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i="1" dirty="0" smtClean="0">
                <a:solidFill>
                  <a:schemeClr val="accent1"/>
                </a:solidFill>
              </a:rPr>
              <a:t>Заседания ДШО</a:t>
            </a:r>
            <a:endParaRPr lang="ru-RU" b="1" i="1" dirty="0">
              <a:solidFill>
                <a:schemeClr val="accent1"/>
              </a:solidFill>
            </a:endParaRPr>
          </a:p>
        </p:txBody>
      </p:sp>
      <p:pic>
        <p:nvPicPr>
          <p:cNvPr id="14" name="Содержимое 13" descr="IMG_20151119_07422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356992" y="1979712"/>
            <a:ext cx="2663163" cy="1997373"/>
          </a:xfrm>
        </p:spPr>
      </p:pic>
      <p:pic>
        <p:nvPicPr>
          <p:cNvPr id="15" name="Содержимое 14" descr="IMG_20160204_13414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92696" y="4211960"/>
            <a:ext cx="2679154" cy="2009366"/>
          </a:xfrm>
        </p:spPr>
      </p:pic>
      <p:pic>
        <p:nvPicPr>
          <p:cNvPr id="11" name="Содержимое 5" descr="IMG_20160916_0942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8640" y="1907704"/>
            <a:ext cx="2658147" cy="1872208"/>
          </a:xfrm>
          <a:prstGeom prst="rect">
            <a:avLst/>
          </a:prstGeom>
        </p:spPr>
      </p:pic>
      <p:pic>
        <p:nvPicPr>
          <p:cNvPr id="16" name="Picture 2" descr="D:\Users\USER\Desktop\Петровка\IMG-20161202-WA00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52736" y="6732240"/>
            <a:ext cx="3348372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8720" y="467544"/>
            <a:ext cx="38164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Сектор Милосердия-</a:t>
            </a:r>
          </a:p>
          <a:p>
            <a:pPr algn="ctr"/>
            <a:r>
              <a:rPr lang="ru-RU" sz="2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наши Тимуровцы и Волонтеры</a:t>
            </a:r>
            <a:endParaRPr lang="ru-RU" sz="28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5" descr="SAM_198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04664" y="2123728"/>
            <a:ext cx="3028950" cy="2271713"/>
          </a:xfrm>
        </p:spPr>
      </p:pic>
      <p:pic>
        <p:nvPicPr>
          <p:cNvPr id="8" name="Содержимое 7" descr="P102028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04664" y="4788024"/>
            <a:ext cx="3028950" cy="2271713"/>
          </a:xfrm>
        </p:spPr>
      </p:pic>
      <p:pic>
        <p:nvPicPr>
          <p:cNvPr id="7" name="Содержимое 7" descr="IMG_20151005_1404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29050" y="2267744"/>
            <a:ext cx="3028950" cy="2554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SAM_225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42900" y="4014268"/>
            <a:ext cx="3028950" cy="2272751"/>
          </a:xfrm>
        </p:spPr>
      </p:pic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500" y="3956447"/>
            <a:ext cx="3429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87188" y="2294454"/>
            <a:ext cx="4029944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Доброта важнее</a:t>
            </a:r>
          </a:p>
          <a:p>
            <a:pPr algn="ctr"/>
            <a:r>
              <a:rPr lang="ru-RU" sz="3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и нужнее всех </a:t>
            </a:r>
          </a:p>
          <a:p>
            <a:pPr algn="ctr"/>
            <a:r>
              <a:rPr lang="ru-RU" sz="3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человеческих качеств</a:t>
            </a:r>
          </a:p>
          <a:p>
            <a:pPr algn="ctr"/>
            <a:r>
              <a:rPr lang="ru-RU" sz="3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 </a:t>
            </a:r>
            <a:endParaRPr lang="ru-RU" sz="3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43</Words>
  <Application>Microsoft Office PowerPoint</Application>
  <PresentationFormat>Экран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1_Тема Office</vt:lpstr>
      <vt:lpstr>Слайд 1</vt:lpstr>
      <vt:lpstr>Слайд 2</vt:lpstr>
      <vt:lpstr>Слайд 3</vt:lpstr>
      <vt:lpstr>Сбор ДШО</vt:lpstr>
      <vt:lpstr>Слайд 5</vt:lpstr>
      <vt:lpstr>Заседания ДШО</vt:lpstr>
      <vt:lpstr>Слайд 7</vt:lpstr>
      <vt:lpstr>Слайд 8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Компас</dc:creator>
  <cp:lastModifiedBy>User</cp:lastModifiedBy>
  <cp:revision>28</cp:revision>
  <dcterms:created xsi:type="dcterms:W3CDTF">2014-03-02T13:29:30Z</dcterms:created>
  <dcterms:modified xsi:type="dcterms:W3CDTF">2017-10-03T19:11:55Z</dcterms:modified>
</cp:coreProperties>
</file>